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dirty="0">
                <a:solidFill>
                  <a:srgbClr val="FFFFFF"/>
                </a:solidFill>
              </a:rPr>
              <a:t>계 22:1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685800" y="771525"/>
            <a:ext cx="7772400" cy="3600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buNone/>
            </a:pPr>
            <a:r>
              <a:rPr lang="en-US" sz="2200" b="1" dirty="0">
                <a:solidFill>
                  <a:srgbClr val="FFFFFF"/>
                </a:solidFill>
              </a:rPr>
              <a:t>계 22:1 또 그가 수정 같이 맑은 생명수의 강을 내게 보이니 하나님과 및 어린 양의 보좌로부터 나와서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0" y="4371975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</a:rPr>
              <a:t>계 22장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72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572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82296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6868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572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4572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2296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6868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dirty="0">
                <a:solidFill>
                  <a:srgbClr val="FFFFFF"/>
                </a:solidFill>
              </a:rPr>
              <a:t>계 22:2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685800" y="771525"/>
            <a:ext cx="7772400" cy="3600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buNone/>
            </a:pPr>
            <a:r>
              <a:rPr lang="en-US" sz="2200" b="1" dirty="0">
                <a:solidFill>
                  <a:srgbClr val="FFFFFF"/>
                </a:solidFill>
              </a:rPr>
              <a:t>계 22:2 길 가운데로 흐르더라 강 좌우에 생명나무가 있어 열두 가지 열매를 맺되 달마다 그 열매를 맺고 그 나무 잎사귀들은 만국을 치료하기 위하여 있더라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0" y="4371975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</a:rPr>
              <a:t>계 22장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72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572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82296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6868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572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4572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2296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6868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dirty="0">
                <a:solidFill>
                  <a:srgbClr val="FFFFFF"/>
                </a:solidFill>
              </a:rPr>
              <a:t>계 22:3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685800" y="771525"/>
            <a:ext cx="7772400" cy="3600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buNone/>
            </a:pPr>
            <a:r>
              <a:rPr lang="en-US" sz="2200" b="1" dirty="0">
                <a:solidFill>
                  <a:srgbClr val="FFFFFF"/>
                </a:solidFill>
              </a:rPr>
              <a:t>계 22:3 다시 저주가 없으며 하나님과 그 어린 양의 보좌가 그 가운데에 있으리니 그의 종들이 그를 섬기며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0" y="4371975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</a:rPr>
              <a:t>계 22장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72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572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82296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6868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572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4572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2296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6868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2025-08-23T14:05:08Z</dcterms:created>
  <dcterms:modified xsi:type="dcterms:W3CDTF">2025-08-23T14:05:08Z</dcterms:modified>
</cp:coreProperties>
</file>